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4" d="100"/>
          <a:sy n="174" d="100"/>
        </p:scale>
        <p:origin x="-120" y="-11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90050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63696" y="2486493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rtl="0">
              <a:spcBef>
                <a:spcPts val="0"/>
              </a:spcBef>
              <a:buClr>
                <a:srgbClr val="434343"/>
              </a:buClr>
              <a:buNone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indent="0" rtl="0">
              <a:buClr>
                <a:srgbClr val="434343"/>
              </a:buClr>
              <a:buFont typeface="Lato"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indent="0" rtl="0">
              <a:buClr>
                <a:srgbClr val="434343"/>
              </a:buClr>
              <a:buFont typeface="Lato"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indent="0" rtl="0">
              <a:buClr>
                <a:srgbClr val="434343"/>
              </a:buClr>
              <a:buFont typeface="Lato"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indent="0" rtl="0">
              <a:buClr>
                <a:srgbClr val="434343"/>
              </a:buClr>
              <a:buFont typeface="Lato"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indent="0" rtl="0">
              <a:buClr>
                <a:srgbClr val="434343"/>
              </a:buClr>
              <a:buFont typeface="Lato"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indent="0" rtl="0">
              <a:buClr>
                <a:srgbClr val="434343"/>
              </a:buClr>
              <a:buFont typeface="Lato"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indent="0" rtl="0">
              <a:buClr>
                <a:srgbClr val="434343"/>
              </a:buClr>
              <a:buFont typeface="Lato"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indent="0" rtl="0">
              <a:buClr>
                <a:srgbClr val="434343"/>
              </a:buClr>
              <a:buFont typeface="Lato"/>
              <a:defRPr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 idx="2"/>
          </p:nvPr>
        </p:nvSpPr>
        <p:spPr>
          <a:xfrm>
            <a:off x="363696" y="2338800"/>
            <a:ext cx="7772400" cy="46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rtl="0">
              <a:spcBef>
                <a:spcPts val="0"/>
              </a:spcBef>
              <a:buClr>
                <a:srgbClr val="888888"/>
              </a:buClr>
              <a:buSzPct val="100000"/>
              <a:buNone/>
              <a:defRPr sz="1400" b="0">
                <a:solidFill>
                  <a:srgbClr val="888888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indent="0" rtl="0">
              <a:buClr>
                <a:srgbClr val="434343"/>
              </a:buClr>
              <a:buSzPct val="100000"/>
              <a:buFont typeface="Lato"/>
              <a:defRPr sz="14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indent="0" rtl="0">
              <a:buClr>
                <a:srgbClr val="434343"/>
              </a:buClr>
              <a:buSzPct val="100000"/>
              <a:buFont typeface="Lato"/>
              <a:defRPr sz="14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indent="0" rtl="0">
              <a:buClr>
                <a:srgbClr val="434343"/>
              </a:buClr>
              <a:buSzPct val="100000"/>
              <a:buFont typeface="Lato"/>
              <a:defRPr sz="14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indent="0" rtl="0">
              <a:buClr>
                <a:srgbClr val="434343"/>
              </a:buClr>
              <a:buSzPct val="100000"/>
              <a:buFont typeface="Lato"/>
              <a:defRPr sz="14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indent="0" rtl="0">
              <a:buClr>
                <a:srgbClr val="434343"/>
              </a:buClr>
              <a:buSzPct val="100000"/>
              <a:buFont typeface="Lato"/>
              <a:defRPr sz="14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indent="0" rtl="0">
              <a:buClr>
                <a:srgbClr val="434343"/>
              </a:buClr>
              <a:buSzPct val="100000"/>
              <a:buFont typeface="Lato"/>
              <a:defRPr sz="14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indent="0" rtl="0">
              <a:buClr>
                <a:srgbClr val="434343"/>
              </a:buClr>
              <a:buSzPct val="100000"/>
              <a:buFont typeface="Lato"/>
              <a:defRPr sz="14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indent="0" rtl="0">
              <a:buClr>
                <a:srgbClr val="434343"/>
              </a:buClr>
              <a:buSzPct val="100000"/>
              <a:buFont typeface="Lato"/>
              <a:defRPr sz="14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7400"/>
          </a:xfrm>
          <a:prstGeom prst="rect">
            <a:avLst/>
          </a:prstGeom>
          <a:solidFill>
            <a:srgbClr val="082136"/>
          </a:solidFill>
          <a:ln>
            <a:noFill/>
          </a:ln>
        </p:spPr>
        <p:txBody>
          <a:bodyPr lIns="91425" tIns="91425" rIns="91425" bIns="91425" anchor="ctr" anchorCtr="0"/>
          <a:lstStyle>
            <a:lvl1pPr marL="457200" algn="l" rtl="0">
              <a:spcBef>
                <a:spcPts val="0"/>
              </a:spcBef>
              <a:buClr>
                <a:srgbClr val="F09024"/>
              </a:buClr>
              <a:buFont typeface="Lato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 rot="5400000">
            <a:off x="2874749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rgbClr val="3F3F3F"/>
              </a:buClr>
              <a:buFont typeface="Lato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rgbClr val="3F3F3F"/>
              </a:buClr>
              <a:buFont typeface="Lato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rgbClr val="3F3F3F"/>
              </a:buClr>
              <a:buFont typeface="Lato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rgbClr val="3F3F3F"/>
              </a:buClr>
              <a:buFont typeface="Lato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rgbClr val="3F3F3F"/>
              </a:buClr>
              <a:buFont typeface="Lato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 rot="5400000">
            <a:off x="5463749" y="1371628"/>
            <a:ext cx="4388700" cy="2057400"/>
          </a:xfrm>
          <a:prstGeom prst="rect">
            <a:avLst/>
          </a:prstGeom>
          <a:solidFill>
            <a:srgbClr val="082136"/>
          </a:solidFill>
          <a:ln>
            <a:noFill/>
          </a:ln>
        </p:spPr>
        <p:txBody>
          <a:bodyPr lIns="91425" tIns="91425" rIns="91425" bIns="91425" anchor="ctr" anchorCtr="0"/>
          <a:lstStyle>
            <a:lvl1pPr marL="457200" algn="l" rtl="0">
              <a:spcBef>
                <a:spcPts val="0"/>
              </a:spcBef>
              <a:buClr>
                <a:srgbClr val="F09024"/>
              </a:buClr>
              <a:buFont typeface="Lato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1"/>
            <a:ext cx="43887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rgbClr val="3F3F3F"/>
              </a:buClr>
              <a:buFont typeface="Lato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rgbClr val="3F3F3F"/>
              </a:buClr>
              <a:buFont typeface="Lato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rgbClr val="3F3F3F"/>
              </a:buClr>
              <a:buFont typeface="Lato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rgbClr val="3F3F3F"/>
              </a:buClr>
              <a:buFont typeface="Lato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rgbClr val="3F3F3F"/>
              </a:buClr>
              <a:buFont typeface="Lato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indent="304800" algn="ctr" rtl="0">
              <a:buSzPct val="100000"/>
              <a:defRPr sz="4800"/>
            </a:lvl1pPr>
            <a:lvl2pPr indent="304800" algn="ctr" rtl="0">
              <a:buSzPct val="100000"/>
              <a:defRPr sz="4800"/>
            </a:lvl2pPr>
            <a:lvl3pPr indent="304800" algn="ctr" rtl="0">
              <a:buSzPct val="100000"/>
              <a:defRPr sz="4800"/>
            </a:lvl3pPr>
            <a:lvl4pPr indent="304800" algn="ctr" rtl="0">
              <a:buSzPct val="100000"/>
              <a:defRPr sz="4800"/>
            </a:lvl4pPr>
            <a:lvl5pPr indent="304800" algn="ctr" rtl="0">
              <a:buSzPct val="100000"/>
              <a:defRPr sz="4800"/>
            </a:lvl5pPr>
            <a:lvl6pPr indent="304800" algn="ctr" rtl="0">
              <a:buSzPct val="100000"/>
              <a:defRPr sz="4800"/>
            </a:lvl6pPr>
            <a:lvl7pPr indent="304800" algn="ctr" rtl="0">
              <a:buSzPct val="100000"/>
              <a:defRPr sz="4800"/>
            </a:lvl7pPr>
            <a:lvl8pPr indent="304800" algn="ctr" rtl="0">
              <a:buSzPct val="100000"/>
              <a:defRPr sz="4800"/>
            </a:lvl8pPr>
            <a:lvl9pPr indent="304800" algn="ctr" rtl="0"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7400"/>
          </a:xfrm>
          <a:prstGeom prst="rect">
            <a:avLst/>
          </a:prstGeom>
          <a:solidFill>
            <a:srgbClr val="082136"/>
          </a:solidFill>
          <a:ln>
            <a:noFill/>
          </a:ln>
        </p:spPr>
        <p:txBody>
          <a:bodyPr lIns="91425" tIns="91425" rIns="91425" bIns="91425" anchor="ctr" anchorCtr="0"/>
          <a:lstStyle>
            <a:lvl1pPr marL="457200" algn="l" rtl="0">
              <a:spcBef>
                <a:spcPts val="0"/>
              </a:spcBef>
              <a:buClr>
                <a:srgbClr val="F09024"/>
              </a:buClr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rtl="0">
              <a:buFont typeface="Lato"/>
              <a:defRPr>
                <a:latin typeface="Lato"/>
                <a:ea typeface="Lato"/>
                <a:cs typeface="Lato"/>
                <a:sym typeface="Lato"/>
              </a:defRPr>
            </a:lvl2pPr>
            <a:lvl3pPr rtl="0">
              <a:buFont typeface="Lato"/>
              <a:defRPr>
                <a:latin typeface="Lato"/>
                <a:ea typeface="Lato"/>
                <a:cs typeface="Lato"/>
                <a:sym typeface="Lato"/>
              </a:defRPr>
            </a:lvl3pPr>
            <a:lvl4pPr rtl="0">
              <a:buFont typeface="Lato"/>
              <a:defRPr>
                <a:latin typeface="Lato"/>
                <a:ea typeface="Lato"/>
                <a:cs typeface="Lato"/>
                <a:sym typeface="Lato"/>
              </a:defRPr>
            </a:lvl4pPr>
            <a:lvl5pPr rtl="0">
              <a:buFont typeface="Lato"/>
              <a:defRPr>
                <a:latin typeface="Lato"/>
                <a:ea typeface="Lato"/>
                <a:cs typeface="Lato"/>
                <a:sym typeface="Lato"/>
              </a:defRPr>
            </a:lvl5pPr>
            <a:lvl6pPr rtl="0">
              <a:buFont typeface="Lato"/>
              <a:defRPr>
                <a:latin typeface="Lato"/>
                <a:ea typeface="Lato"/>
                <a:cs typeface="Lato"/>
                <a:sym typeface="Lato"/>
              </a:defRPr>
            </a:lvl6pPr>
            <a:lvl7pPr rtl="0">
              <a:buFont typeface="Lato"/>
              <a:defRPr>
                <a:latin typeface="Lato"/>
                <a:ea typeface="Lato"/>
                <a:cs typeface="Lato"/>
                <a:sym typeface="Lato"/>
              </a:defRPr>
            </a:lvl7pPr>
            <a:lvl8pPr rtl="0">
              <a:buFont typeface="Lato"/>
              <a:defRPr>
                <a:latin typeface="Lato"/>
                <a:ea typeface="Lato"/>
                <a:cs typeface="Lato"/>
                <a:sym typeface="Lato"/>
              </a:defRPr>
            </a:lvl8pPr>
            <a:lvl9pPr rtl="0">
              <a:buFont typeface="Lato"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rgbClr val="3F3F3F"/>
              </a:buClr>
              <a:buChar char="•"/>
              <a:defRPr>
                <a:latin typeface="Lato"/>
                <a:ea typeface="Lato"/>
                <a:cs typeface="Lato"/>
                <a:sym typeface="Lato"/>
              </a:defRPr>
            </a:lvl1pPr>
            <a:lvl2pPr marL="742950" indent="-107950" algn="l" rtl="0">
              <a:spcBef>
                <a:spcPts val="560"/>
              </a:spcBef>
              <a:buClr>
                <a:srgbClr val="3F3F3F"/>
              </a:buClr>
              <a:buChar char="–"/>
              <a:defRPr>
                <a:latin typeface="Lato"/>
                <a:ea typeface="Lato"/>
                <a:cs typeface="Lato"/>
                <a:sym typeface="Lato"/>
              </a:defRPr>
            </a:lvl2pPr>
            <a:lvl3pPr marL="1143000" indent="-76200" algn="l" rtl="0">
              <a:spcBef>
                <a:spcPts val="480"/>
              </a:spcBef>
              <a:buClr>
                <a:srgbClr val="3F3F3F"/>
              </a:buClr>
              <a:buChar char="•"/>
              <a:defRPr>
                <a:latin typeface="Lato"/>
                <a:ea typeface="Lato"/>
                <a:cs typeface="Lato"/>
                <a:sym typeface="Lato"/>
              </a:defRPr>
            </a:lvl3pPr>
            <a:lvl4pPr marL="1600200" indent="-101600" algn="l" rtl="0">
              <a:spcBef>
                <a:spcPts val="400"/>
              </a:spcBef>
              <a:buClr>
                <a:srgbClr val="3F3F3F"/>
              </a:buClr>
              <a:buChar char="–"/>
              <a:defRPr>
                <a:latin typeface="Lato"/>
                <a:ea typeface="Lato"/>
                <a:cs typeface="Lato"/>
                <a:sym typeface="Lato"/>
              </a:defRPr>
            </a:lvl4pPr>
            <a:lvl5pPr marL="2057400" indent="-101600" algn="l" rtl="0">
              <a:spcBef>
                <a:spcPts val="400"/>
              </a:spcBef>
              <a:buClr>
                <a:srgbClr val="3F3F3F"/>
              </a:buClr>
              <a:buChar char="»"/>
              <a:defRPr>
                <a:latin typeface="Lato"/>
                <a:ea typeface="Lato"/>
                <a:cs typeface="Lato"/>
                <a:sym typeface="Lato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Lato"/>
              <a:buChar char="•"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3F3F3F"/>
              </a:buClr>
              <a:buFont typeface="Lato"/>
              <a:buNone/>
              <a:defRPr/>
            </a:lvl1pPr>
            <a:lvl2pPr marL="457200" indent="0" rtl="0">
              <a:buClr>
                <a:srgbClr val="888888"/>
              </a:buClr>
              <a:buFont typeface="Lato"/>
              <a:buNone/>
              <a:defRPr/>
            </a:lvl2pPr>
            <a:lvl3pPr marL="914400" indent="0" rtl="0">
              <a:buClr>
                <a:srgbClr val="888888"/>
              </a:buClr>
              <a:buFont typeface="Lato"/>
              <a:buNone/>
              <a:defRPr/>
            </a:lvl3pPr>
            <a:lvl4pPr marL="1371600" indent="0" rtl="0">
              <a:buClr>
                <a:srgbClr val="888888"/>
              </a:buClr>
              <a:buFont typeface="Lato"/>
              <a:buNone/>
              <a:defRPr/>
            </a:lvl4pPr>
            <a:lvl5pPr marL="1828800" indent="0" rtl="0">
              <a:buClr>
                <a:srgbClr val="888888"/>
              </a:buClr>
              <a:buFont typeface="Lato"/>
              <a:buNone/>
              <a:defRPr/>
            </a:lvl5pPr>
            <a:lvl6pPr marL="2286000" indent="0" rtl="0"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7400"/>
          </a:xfrm>
          <a:prstGeom prst="rect">
            <a:avLst/>
          </a:prstGeom>
          <a:solidFill>
            <a:srgbClr val="082136"/>
          </a:solidFill>
          <a:ln>
            <a:noFill/>
          </a:ln>
        </p:spPr>
        <p:txBody>
          <a:bodyPr lIns="91425" tIns="91425" rIns="91425" bIns="91425" anchor="ctr" anchorCtr="0"/>
          <a:lstStyle>
            <a:lvl1pPr marL="457200" algn="l" rtl="0">
              <a:spcBef>
                <a:spcPts val="0"/>
              </a:spcBef>
              <a:buClr>
                <a:srgbClr val="F09024"/>
              </a:buClr>
              <a:buFont typeface="Lato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7400"/>
          </a:xfrm>
          <a:prstGeom prst="rect">
            <a:avLst/>
          </a:prstGeom>
          <a:solidFill>
            <a:srgbClr val="082136"/>
          </a:solidFill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Lato"/>
              <a:buNone/>
              <a:defRPr/>
            </a:lvl1pPr>
            <a:lvl2pPr marL="457200" indent="0" rtl="0">
              <a:buFont typeface="Lato"/>
              <a:buNone/>
              <a:defRPr/>
            </a:lvl2pPr>
            <a:lvl3pPr marL="914400" indent="0" rtl="0">
              <a:buFont typeface="Lato"/>
              <a:buNone/>
              <a:defRPr/>
            </a:lvl3pPr>
            <a:lvl4pPr marL="1371600" indent="0" rtl="0">
              <a:buFont typeface="Lato"/>
              <a:buNone/>
              <a:defRPr/>
            </a:lvl4pPr>
            <a:lvl5pPr marL="1828800" indent="0" rtl="0">
              <a:buFont typeface="Lato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Lato"/>
              <a:buNone/>
              <a:defRPr/>
            </a:lvl1pPr>
            <a:lvl2pPr marL="457200" indent="0" rtl="0">
              <a:buFont typeface="Lato"/>
              <a:buNone/>
              <a:defRPr/>
            </a:lvl2pPr>
            <a:lvl3pPr marL="914400" indent="0" rtl="0">
              <a:buFont typeface="Lato"/>
              <a:buNone/>
              <a:defRPr/>
            </a:lvl3pPr>
            <a:lvl4pPr marL="1371600" indent="0" rtl="0">
              <a:buFont typeface="Lato"/>
              <a:buNone/>
              <a:defRPr/>
            </a:lvl4pPr>
            <a:lvl5pPr marL="1828800" indent="0" rtl="0">
              <a:buFont typeface="Lato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7400"/>
          </a:xfrm>
          <a:prstGeom prst="rect">
            <a:avLst/>
          </a:prstGeom>
          <a:solidFill>
            <a:srgbClr val="082136"/>
          </a:solidFill>
          <a:ln>
            <a:noFill/>
          </a:ln>
        </p:spPr>
        <p:txBody>
          <a:bodyPr lIns="91425" tIns="91425" rIns="91425" bIns="91425" anchor="ctr" anchorCtr="0"/>
          <a:lstStyle>
            <a:lvl1pPr marL="457200" algn="l" rtl="0">
              <a:spcBef>
                <a:spcPts val="0"/>
              </a:spcBef>
              <a:buClr>
                <a:srgbClr val="F09024"/>
              </a:buClr>
              <a:buFont typeface="Lato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solidFill>
            <a:srgbClr val="082136"/>
          </a:solidFill>
          <a:ln>
            <a:noFill/>
          </a:ln>
        </p:spPr>
        <p:txBody>
          <a:bodyPr lIns="91425" tIns="91425" rIns="91425" bIns="91425" anchor="b" anchorCtr="0"/>
          <a:lstStyle>
            <a:lvl1pPr marL="0"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Lato"/>
              <a:buNone/>
              <a:defRPr/>
            </a:lvl1pPr>
            <a:lvl2pPr marL="457200" indent="0" rtl="0">
              <a:buFont typeface="Lato"/>
              <a:buNone/>
              <a:defRPr/>
            </a:lvl2pPr>
            <a:lvl3pPr marL="914400" indent="0" rtl="0">
              <a:buFont typeface="Lato"/>
              <a:buNone/>
              <a:defRPr/>
            </a:lvl3pPr>
            <a:lvl4pPr marL="1371600" indent="0" rtl="0">
              <a:buFont typeface="Lato"/>
              <a:buNone/>
              <a:defRPr/>
            </a:lvl4pPr>
            <a:lvl5pPr marL="1828800" indent="0" rtl="0">
              <a:buFont typeface="Lato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1pPr>
            <a:lvl2pPr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2pPr>
            <a:lvl3pPr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3pPr>
            <a:lvl4pPr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4pPr>
            <a:lvl5pPr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5pPr>
            <a:lvl6pPr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6pPr>
            <a:lvl7pPr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7pPr>
            <a:lvl8pPr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8pPr>
            <a:lvl9pPr rtl="0">
              <a:buClr>
                <a:srgbClr val="434343"/>
              </a:buClr>
              <a:buSzPct val="100000"/>
              <a:defRPr sz="1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Lato"/>
              <a:buNone/>
              <a:defRPr/>
            </a:lvl1pPr>
            <a:lvl2pPr marL="457200" indent="0" rtl="0">
              <a:buFont typeface="Lato"/>
              <a:buNone/>
              <a:defRPr/>
            </a:lvl2pPr>
            <a:lvl3pPr marL="914400" indent="0" rtl="0">
              <a:buFont typeface="Lato"/>
              <a:buNone/>
              <a:defRPr/>
            </a:lvl3pPr>
            <a:lvl4pPr marL="1371600" indent="0" rtl="0">
              <a:buFont typeface="Lato"/>
              <a:buNone/>
              <a:defRPr/>
            </a:lvl4pPr>
            <a:lvl5pPr marL="1828800" indent="0" rtl="0">
              <a:buFont typeface="Lato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DAD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7400"/>
          </a:xfrm>
          <a:prstGeom prst="rect">
            <a:avLst/>
          </a:prstGeom>
          <a:solidFill>
            <a:srgbClr val="082136"/>
          </a:solidFill>
          <a:ln>
            <a:noFill/>
          </a:ln>
        </p:spPr>
        <p:txBody>
          <a:bodyPr lIns="91425" tIns="91425" rIns="91425" bIns="91425" anchor="ctr" anchorCtr="0"/>
          <a:lstStyle>
            <a:lvl1pPr marL="457200" marR="0" indent="0" algn="l" rtl="0">
              <a:spcBef>
                <a:spcPts val="0"/>
              </a:spcBef>
              <a:buClr>
                <a:srgbClr val="FF9900"/>
              </a:buClr>
              <a:buSzPct val="100000"/>
              <a:buFont typeface="Lato"/>
              <a:buNone/>
              <a:defRPr sz="3600" b="1">
                <a:solidFill>
                  <a:srgbClr val="FF9900"/>
                </a:solidFill>
              </a:defRPr>
            </a:lvl1pPr>
            <a:lvl2pPr marL="0" marR="0" indent="0" algn="l" rtl="0">
              <a:buClr>
                <a:srgbClr val="FF9900"/>
              </a:buClr>
              <a:buSzPct val="100000"/>
              <a:defRPr sz="3600">
                <a:solidFill>
                  <a:srgbClr val="FF9900"/>
                </a:solidFill>
              </a:defRPr>
            </a:lvl2pPr>
            <a:lvl3pPr marL="0" marR="0" indent="0" algn="l" rtl="0">
              <a:buClr>
                <a:srgbClr val="FF9900"/>
              </a:buClr>
              <a:buSzPct val="100000"/>
              <a:defRPr sz="3600">
                <a:solidFill>
                  <a:srgbClr val="FF9900"/>
                </a:solidFill>
              </a:defRPr>
            </a:lvl3pPr>
            <a:lvl4pPr marL="0" marR="0" indent="0" algn="l" rtl="0">
              <a:buClr>
                <a:srgbClr val="FF9900"/>
              </a:buClr>
              <a:buSzPct val="100000"/>
              <a:defRPr sz="3600">
                <a:solidFill>
                  <a:srgbClr val="FF9900"/>
                </a:solidFill>
              </a:defRPr>
            </a:lvl4pPr>
            <a:lvl5pPr marL="0" marR="0" indent="0" algn="l" rtl="0">
              <a:buClr>
                <a:srgbClr val="FF9900"/>
              </a:buClr>
              <a:buSzPct val="100000"/>
              <a:defRPr sz="3600">
                <a:solidFill>
                  <a:srgbClr val="FF9900"/>
                </a:solidFill>
              </a:defRPr>
            </a:lvl5pPr>
            <a:lvl6pPr marL="0" marR="0" indent="0" algn="l" rtl="0">
              <a:buClr>
                <a:srgbClr val="FF9900"/>
              </a:buClr>
              <a:buSzPct val="100000"/>
              <a:defRPr sz="3600">
                <a:solidFill>
                  <a:srgbClr val="FF9900"/>
                </a:solidFill>
              </a:defRPr>
            </a:lvl6pPr>
            <a:lvl7pPr marL="0" marR="0" indent="0" algn="l" rtl="0">
              <a:buClr>
                <a:srgbClr val="FF9900"/>
              </a:buClr>
              <a:buSzPct val="100000"/>
              <a:defRPr sz="3600">
                <a:solidFill>
                  <a:srgbClr val="FF9900"/>
                </a:solidFill>
              </a:defRPr>
            </a:lvl7pPr>
            <a:lvl8pPr marL="0" marR="0" indent="0" algn="l" rtl="0">
              <a:buClr>
                <a:srgbClr val="FF9900"/>
              </a:buClr>
              <a:buSzPct val="100000"/>
              <a:defRPr sz="3600">
                <a:solidFill>
                  <a:srgbClr val="FF9900"/>
                </a:solidFill>
              </a:defRPr>
            </a:lvl8pPr>
            <a:lvl9pPr marL="0" marR="0" indent="0" algn="l" rtl="0">
              <a:buClr>
                <a:srgbClr val="FF9900"/>
              </a:buClr>
              <a:buSzPct val="100000"/>
              <a:defRPr sz="3600">
                <a:solidFill>
                  <a:srgbClr val="FF9900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rgbClr val="434343"/>
              </a:buClr>
              <a:buFont typeface="Lato"/>
              <a:buChar char="•"/>
              <a:defRPr>
                <a:solidFill>
                  <a:srgbClr val="434343"/>
                </a:solidFill>
              </a:defRPr>
            </a:lvl1pPr>
            <a:lvl2pPr marL="742950" marR="0" indent="-107950" algn="l" rtl="0">
              <a:spcBef>
                <a:spcPts val="560"/>
              </a:spcBef>
              <a:buClr>
                <a:srgbClr val="434343"/>
              </a:buClr>
              <a:buFont typeface="Lato"/>
              <a:buChar char="–"/>
              <a:defRPr>
                <a:solidFill>
                  <a:srgbClr val="434343"/>
                </a:solidFill>
              </a:defRPr>
            </a:lvl2pPr>
            <a:lvl3pPr marL="1143000" marR="0" indent="-76200" algn="l" rtl="0">
              <a:spcBef>
                <a:spcPts val="480"/>
              </a:spcBef>
              <a:buClr>
                <a:srgbClr val="434343"/>
              </a:buClr>
              <a:buFont typeface="Lato"/>
              <a:buChar char="•"/>
              <a:defRPr>
                <a:solidFill>
                  <a:srgbClr val="434343"/>
                </a:solidFill>
              </a:defRPr>
            </a:lvl3pPr>
            <a:lvl4pPr marL="1600200" marR="0" indent="-101600" algn="l" rtl="0">
              <a:spcBef>
                <a:spcPts val="400"/>
              </a:spcBef>
              <a:buClr>
                <a:srgbClr val="434343"/>
              </a:buClr>
              <a:buFont typeface="Lato"/>
              <a:buChar char="–"/>
              <a:defRPr>
                <a:solidFill>
                  <a:srgbClr val="434343"/>
                </a:solidFill>
              </a:defRPr>
            </a:lvl4pPr>
            <a:lvl5pPr marL="2057400" marR="0" indent="-101600" algn="l" rtl="0">
              <a:spcBef>
                <a:spcPts val="400"/>
              </a:spcBef>
              <a:buClr>
                <a:srgbClr val="434343"/>
              </a:buClr>
              <a:buFont typeface="Lato"/>
              <a:buChar char="»"/>
              <a:defRPr>
                <a:solidFill>
                  <a:srgbClr val="434343"/>
                </a:solidFill>
              </a:defRPr>
            </a:lvl5pPr>
            <a:lvl6pPr marL="2514600" marR="0" indent="-101600" algn="l" rtl="0">
              <a:spcBef>
                <a:spcPts val="400"/>
              </a:spcBef>
              <a:buClr>
                <a:srgbClr val="434343"/>
              </a:buClr>
              <a:buFont typeface="Calibri"/>
              <a:buChar char="•"/>
              <a:defRPr>
                <a:solidFill>
                  <a:srgbClr val="434343"/>
                </a:solidFill>
              </a:defRPr>
            </a:lvl6pPr>
            <a:lvl7pPr marL="2971800" marR="0" indent="-101600" algn="l" rtl="0">
              <a:spcBef>
                <a:spcPts val="400"/>
              </a:spcBef>
              <a:buClr>
                <a:srgbClr val="434343"/>
              </a:buClr>
              <a:buFont typeface="Calibri"/>
              <a:buChar char="•"/>
              <a:defRPr>
                <a:solidFill>
                  <a:srgbClr val="434343"/>
                </a:solidFill>
              </a:defRPr>
            </a:lvl7pPr>
            <a:lvl8pPr marL="3429000" marR="0" indent="-101600" algn="l" rtl="0">
              <a:spcBef>
                <a:spcPts val="400"/>
              </a:spcBef>
              <a:buClr>
                <a:srgbClr val="434343"/>
              </a:buClr>
              <a:buFont typeface="Calibri"/>
              <a:buChar char="•"/>
              <a:defRPr>
                <a:solidFill>
                  <a:srgbClr val="434343"/>
                </a:solidFill>
              </a:defRPr>
            </a:lvl8pPr>
            <a:lvl9pPr marL="3886200" marR="0" indent="-101600" algn="l" rtl="0">
              <a:spcBef>
                <a:spcPts val="400"/>
              </a:spcBef>
              <a:buClr>
                <a:srgbClr val="434343"/>
              </a:buClr>
              <a:buFont typeface="Calibri"/>
              <a:buChar char="•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3126163" y="4759862"/>
            <a:ext cx="5562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pic>
        <p:nvPicPr>
          <p:cNvPr id="8" name="Shape 8"/>
          <p:cNvPicPr preferRelativeResize="0"/>
          <p:nvPr/>
        </p:nvPicPr>
        <p:blipFill>
          <a:blip r:embed="rId15"/>
          <a:stretch>
            <a:fillRect/>
          </a:stretch>
        </p:blipFill>
        <p:spPr>
          <a:xfrm>
            <a:off x="457200" y="4667951"/>
            <a:ext cx="1082704" cy="37934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callfire.com/api-documentation/rest/version/1.1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callfire.com/api-documentation/rest/version/1.1%23!/text/SendText_post_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lfire.com/api-documentation/version/1.1" TargetMode="External"/><Relationship Id="rId4" Type="http://schemas.openxmlformats.org/officeDocument/2006/relationships/hyperlink" Target="http://www.callfire.com/api/1.1/wsdl/callfire-service-http-soap12.wsdl" TargetMode="External"/><Relationship Id="rId5" Type="http://schemas.openxmlformats.org/officeDocument/2006/relationships/hyperlink" Target="www.callfire.com/api-documentation/version/1.1/TextService/SendText" TargetMode="External"/><Relationship Id="rId6" Type="http://schemas.openxmlformats.org/officeDocument/2006/relationships/hyperlink" Target="https://github.com/CallFire/CallFire-PHP-SDK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callfire.com/api-documentation/version/1.1/TextService/SendText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allfire.com/ui/manage/acces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lfire.com/api-documentation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/>
              <a:t>CallFire API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799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/>
              <a:t>Introduction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/>
              <a:t>REST Documentation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200" u="sng" dirty="0">
                <a:solidFill>
                  <a:schemeClr val="hlink"/>
                </a:solidFill>
                <a:hlinkClick r:id="rId3"/>
              </a:rPr>
              <a:t>https://www.callfire.com/api-documentation/rest/version/1.1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Execute REST API calls through documentation page.</a:t>
            </a:r>
          </a:p>
          <a:p>
            <a:pPr marL="914400" lvl="1" indent="-381000" rtl="0"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-US" sz="2400" dirty="0" smtClean="0"/>
              <a:t>“</a:t>
            </a:r>
            <a:r>
              <a:rPr lang="en" sz="2400" dirty="0" smtClean="0"/>
              <a:t>Try Me</a:t>
            </a:r>
            <a:r>
              <a:rPr lang="en-US" sz="2400" dirty="0" smtClean="0"/>
              <a:t>!”</a:t>
            </a:r>
            <a:r>
              <a:rPr lang="en" sz="2400" dirty="0" smtClean="0"/>
              <a:t> </a:t>
            </a:r>
            <a:r>
              <a:rPr lang="en" sz="2400" dirty="0"/>
              <a:t>button on bottom.</a:t>
            </a:r>
          </a:p>
          <a:p>
            <a:pPr marL="914400" lvl="1" indent="-381000" rtl="0"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2400" dirty="0"/>
              <a:t>Browser will request API credentials.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XML encoding by default. Use JSON encoding by appending .json to resource uri (.../rest/text.json).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Side panel offers SOAP service names to show operation mapping (SendText -&gt; POST /text).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Form encoding for POST (see POST /contact/list).</a:t>
            </a:r>
          </a:p>
          <a:p>
            <a:endParaRPr lang="en" sz="24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01612" y="0"/>
            <a:ext cx="7540775" cy="5143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/>
              <a:t>SendText REST Example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Goto POST /text REST documentation.</a:t>
            </a:r>
          </a:p>
          <a:p>
            <a:pPr marL="914400" lvl="1" indent="-317500" rtl="0"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https://www.callfire.com/api-documentation/rest/version/1.1#!/text/SendText_post_0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Mandatory parameters - Type, To, and Message.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Fill in parameters - Type = ‘Text’, To = ‘1310… 1213….’, Message = ‘Test sending SMS message’.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Hit </a:t>
            </a:r>
            <a:r>
              <a:rPr lang="en-US" sz="2400" dirty="0" smtClean="0"/>
              <a:t>“</a:t>
            </a:r>
            <a:r>
              <a:rPr lang="en" sz="2400" dirty="0" smtClean="0"/>
              <a:t>Try </a:t>
            </a:r>
            <a:r>
              <a:rPr lang="en" sz="2400" dirty="0"/>
              <a:t>it out</a:t>
            </a:r>
            <a:r>
              <a:rPr lang="en" sz="2400" dirty="0" smtClean="0"/>
              <a:t>!</a:t>
            </a:r>
            <a:r>
              <a:rPr lang="en-US" sz="2400" dirty="0" smtClean="0"/>
              <a:t>”</a:t>
            </a:r>
            <a:r>
              <a:rPr lang="en" sz="2400" dirty="0" smtClean="0"/>
              <a:t> </a:t>
            </a:r>
            <a:r>
              <a:rPr lang="en" sz="2400" dirty="0"/>
              <a:t>at bottom.</a:t>
            </a:r>
          </a:p>
          <a:p>
            <a:pPr marL="457200" lvl="0" indent="-38100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Returned XML is a ‘ResourceReference’ which includes ‘Id’ (BroadcastId) and ‘Location’ (resource uri) to retrieve referenced broadcast from.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932337" y="0"/>
            <a:ext cx="7279326" cy="514349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Shape 13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420787" y="0"/>
            <a:ext cx="6302418" cy="5143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  <a:buNone/>
            </a:pPr>
            <a:r>
              <a:rPr lang="en"/>
              <a:t>SOAP Documentation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037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www.callfire.com/api-documentation/version/1.1</a:t>
            </a:r>
          </a:p>
          <a:p>
            <a:pPr marL="457200" lvl="0" indent="-368300" rtl="0">
              <a:lnSpc>
                <a:spcPct val="115000"/>
              </a:lnSpc>
              <a:buClr>
                <a:srgbClr val="434343"/>
              </a:buClr>
              <a:buSzPct val="91666"/>
              <a:buFont typeface="Lato"/>
              <a:buChar char="•"/>
            </a:pPr>
            <a:r>
              <a:rPr lang="en" sz="2400"/>
              <a:t>WSDL</a:t>
            </a:r>
            <a:r>
              <a:rPr lang="en" sz="1800"/>
              <a:t> - </a:t>
            </a:r>
            <a:r>
              <a:rPr lang="en" sz="1800" u="sng">
                <a:solidFill>
                  <a:schemeClr val="hlink"/>
                </a:solidFill>
                <a:hlinkClick r:id="rId4"/>
              </a:rPr>
              <a:t>www.callfire.com/api/1.1/wsdl/callfire-service-http-soap12.wsdl</a:t>
            </a:r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/>
              <a:t>PHP examples provided for each SOAP call.</a:t>
            </a:r>
          </a:p>
          <a:p>
            <a:pPr marL="914400" lvl="1" indent="-3429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1800" u="sng">
                <a:solidFill>
                  <a:schemeClr val="hlink"/>
                </a:solidFill>
                <a:hlinkClick r:id="rId5"/>
              </a:rPr>
              <a:t>www.callfire.com/api-documentation/version/1.1/TextService/SendText</a:t>
            </a:r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/>
              <a:t>PHP Soap SDK with more complex examples.</a:t>
            </a:r>
          </a:p>
          <a:p>
            <a:pPr marL="914400" lvl="1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2400" u="sng">
                <a:solidFill>
                  <a:schemeClr val="hlink"/>
                </a:solidFill>
                <a:hlinkClick r:id="rId6"/>
              </a:rPr>
              <a:t>github.com/CallFire/CallFire-PHP-SDK</a:t>
            </a:r>
          </a:p>
          <a:p>
            <a:endParaRPr lang="en" sz="2400" u="sng">
              <a:solidFill>
                <a:schemeClr val="hlink"/>
              </a:solidFill>
              <a:hlinkClick r:id="rId6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/>
              <a:t>SendText SOAP PHP Example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/>
              <a:t>Find SendText in SOAP documentation.</a:t>
            </a:r>
          </a:p>
          <a:p>
            <a:pPr marL="914400" lvl="1" indent="-3429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www.callfire.com/api-documentation/version/1.1/TextService/SendText</a:t>
            </a:r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/>
              <a:t>Mandatory parameters - ToNumber and Message.</a:t>
            </a:r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/>
              <a:t>Copy PHP code in documentation to .php file.</a:t>
            </a:r>
          </a:p>
          <a:p>
            <a:pPr marL="914400" lvl="1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2400"/>
              <a:t>First SendText creates new broadcast.</a:t>
            </a:r>
          </a:p>
          <a:p>
            <a:pPr marL="914400" lvl="1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2400"/>
              <a:t>Second SendText uses existing broadcast.</a:t>
            </a:r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/>
              <a:t>Execute using ‘php &lt;filename&gt;.php’.</a:t>
            </a:r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/>
              <a:t>Should echo ‘broadcastId: &lt;new broadcastId&gt;’</a:t>
            </a:r>
          </a:p>
          <a:p>
            <a:pPr marL="457200" lvl="0" indent="-38100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/>
              <a:t>Should receive text message on ToNumbers.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11968" y="0"/>
            <a:ext cx="8120057" cy="5143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Shape 16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274653" y="33812"/>
            <a:ext cx="6594683" cy="507587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Shape 16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470462" y="0"/>
            <a:ext cx="6203086" cy="5143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/>
              <a:t>Outline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 smtClean="0"/>
              <a:t>Overview</a:t>
            </a:r>
            <a:endParaRPr lang="en" sz="2400" dirty="0"/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Generating API </a:t>
            </a:r>
            <a:r>
              <a:rPr lang="en" sz="2400" dirty="0" smtClean="0"/>
              <a:t>credentials</a:t>
            </a:r>
            <a:endParaRPr lang="en" sz="2400" dirty="0"/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7 </a:t>
            </a:r>
            <a:r>
              <a:rPr lang="en" sz="2400" dirty="0" smtClean="0"/>
              <a:t>Services</a:t>
            </a:r>
            <a:endParaRPr lang="en" sz="2400" dirty="0"/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CallFire API </a:t>
            </a:r>
            <a:r>
              <a:rPr lang="en" sz="2400" dirty="0" smtClean="0"/>
              <a:t>information</a:t>
            </a:r>
            <a:endParaRPr lang="en" sz="2400" dirty="0"/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REST </a:t>
            </a:r>
            <a:r>
              <a:rPr lang="en" sz="2400" dirty="0" smtClean="0"/>
              <a:t>API</a:t>
            </a:r>
            <a:endParaRPr lang="en" sz="2400" dirty="0"/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REST Example SendText</a:t>
            </a:r>
          </a:p>
          <a:p>
            <a:pPr marL="457200" lvl="0" indent="-381000" rtl="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SOAP API</a:t>
            </a:r>
          </a:p>
          <a:p>
            <a:pPr marL="457200" lvl="0" indent="-381000">
              <a:lnSpc>
                <a:spcPct val="115000"/>
              </a:lnSpc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SOAP Example SendText PHP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/>
              <a:t>Next Steps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-US" sz="2400" smtClean="0"/>
              <a:t>Webinar </a:t>
            </a:r>
            <a:r>
              <a:rPr lang="en" sz="2400" smtClean="0"/>
              <a:t>“Managing </a:t>
            </a:r>
            <a:r>
              <a:rPr lang="en" sz="2400" dirty="0"/>
              <a:t>a Text Campaign”.</a:t>
            </a:r>
          </a:p>
          <a:p>
            <a:pPr marL="914400" lvl="1" indent="-381000" rtl="0"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2400" dirty="0"/>
              <a:t>Get results.</a:t>
            </a:r>
          </a:p>
          <a:p>
            <a:pPr marL="914400" lvl="1" indent="-381000" rtl="0"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2400" dirty="0"/>
              <a:t>Set up notifications with Subscription API.</a:t>
            </a:r>
          </a:p>
          <a:p>
            <a:pPr marL="914400" lvl="1" indent="-381000" rtl="0"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2400" dirty="0"/>
              <a:t>Manage contacts.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/>
              <a:t>Overview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7 </a:t>
            </a:r>
            <a:r>
              <a:rPr lang="en" sz="2400" dirty="0" smtClean="0"/>
              <a:t>services</a:t>
            </a:r>
            <a:r>
              <a:rPr lang="en-US" sz="2400" dirty="0" smtClean="0"/>
              <a:t>: </a:t>
            </a:r>
            <a:r>
              <a:rPr lang="en" sz="2400" dirty="0" smtClean="0"/>
              <a:t>broadcast</a:t>
            </a:r>
            <a:r>
              <a:rPr lang="en" sz="2400" dirty="0"/>
              <a:t>, subscription, text, call, contact, number, and label.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Need separate API credentials (see Add API Access). Callfire username and password won’t work.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REST and SOAP APIs functionally equivalent since </a:t>
            </a:r>
            <a:r>
              <a:rPr lang="en-US" sz="2400" dirty="0" smtClean="0"/>
              <a:t>they </a:t>
            </a:r>
            <a:r>
              <a:rPr lang="en" sz="2400" dirty="0" smtClean="0"/>
              <a:t>use </a:t>
            </a:r>
            <a:r>
              <a:rPr lang="en" sz="2400" dirty="0"/>
              <a:t>same underlying services.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REST documentation includes ability to execute operations in browser using </a:t>
            </a:r>
            <a:r>
              <a:rPr lang="en-US" sz="2400" dirty="0" smtClean="0"/>
              <a:t>“T</a:t>
            </a:r>
            <a:r>
              <a:rPr lang="en" sz="2400" dirty="0" smtClean="0"/>
              <a:t>ry </a:t>
            </a:r>
            <a:r>
              <a:rPr lang="en" sz="2400" dirty="0"/>
              <a:t>me</a:t>
            </a:r>
            <a:r>
              <a:rPr lang="en" sz="2400" dirty="0" smtClean="0"/>
              <a:t>!</a:t>
            </a:r>
            <a:r>
              <a:rPr lang="en-US" sz="2400" dirty="0" smtClean="0"/>
              <a:t>”</a:t>
            </a:r>
            <a:r>
              <a:rPr lang="en" sz="2400" dirty="0" smtClean="0"/>
              <a:t> </a:t>
            </a:r>
            <a:r>
              <a:rPr lang="en" sz="2400" dirty="0"/>
              <a:t>button.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REST supports both JSON and XML encoding.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SOAP documentation includes PHP code examples.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/>
              <a:t>API Credentials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API credentials are NOT the same as website credentials. Different </a:t>
            </a:r>
            <a:r>
              <a:rPr lang="en" sz="2400" dirty="0" smtClean="0"/>
              <a:t>user</a:t>
            </a:r>
            <a:r>
              <a:rPr lang="en-US" sz="2400" dirty="0" smtClean="0"/>
              <a:t>name</a:t>
            </a:r>
            <a:r>
              <a:rPr lang="en" sz="2400" dirty="0" smtClean="0"/>
              <a:t> </a:t>
            </a:r>
            <a:r>
              <a:rPr lang="en" sz="2400" dirty="0"/>
              <a:t>and password.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Create API credentials on </a:t>
            </a:r>
            <a:r>
              <a:rPr lang="en" sz="2400" u="sng" dirty="0">
                <a:solidFill>
                  <a:schemeClr val="hlink"/>
                </a:solidFill>
                <a:hlinkClick r:id="rId3"/>
              </a:rPr>
              <a:t>www.callfire.com/ui/manage/access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See following slides for screen shots.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Select </a:t>
            </a:r>
            <a:r>
              <a:rPr lang="en-US" sz="2400" dirty="0" smtClean="0"/>
              <a:t>“</a:t>
            </a:r>
            <a:r>
              <a:rPr lang="en" sz="2400" dirty="0" smtClean="0"/>
              <a:t>Settings</a:t>
            </a:r>
            <a:r>
              <a:rPr lang="en-US" sz="2400" dirty="0" smtClean="0"/>
              <a:t>”</a:t>
            </a:r>
            <a:r>
              <a:rPr lang="en" sz="2400" dirty="0" smtClean="0"/>
              <a:t> </a:t>
            </a:r>
            <a:r>
              <a:rPr lang="en" sz="2400" dirty="0"/>
              <a:t>view.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Select </a:t>
            </a:r>
            <a:r>
              <a:rPr lang="en-US" sz="2400" dirty="0" smtClean="0"/>
              <a:t>“</a:t>
            </a:r>
            <a:r>
              <a:rPr lang="en" sz="2400" dirty="0" smtClean="0"/>
              <a:t>API Access</a:t>
            </a:r>
            <a:r>
              <a:rPr lang="en-US" sz="2400" dirty="0" smtClean="0"/>
              <a:t>”</a:t>
            </a:r>
            <a:r>
              <a:rPr lang="en" sz="2400" dirty="0" smtClean="0"/>
              <a:t> </a:t>
            </a:r>
            <a:r>
              <a:rPr lang="en" sz="2400" dirty="0"/>
              <a:t>tab in </a:t>
            </a:r>
            <a:r>
              <a:rPr lang="en-US" sz="2400" dirty="0" smtClean="0"/>
              <a:t>“</a:t>
            </a:r>
            <a:r>
              <a:rPr lang="en" sz="2400" dirty="0" smtClean="0"/>
              <a:t>Settings</a:t>
            </a:r>
            <a:r>
              <a:rPr lang="en-US" sz="2400" dirty="0" smtClean="0"/>
              <a:t>”</a:t>
            </a:r>
            <a:r>
              <a:rPr lang="en" sz="2400" dirty="0" smtClean="0"/>
              <a:t> </a:t>
            </a:r>
            <a:r>
              <a:rPr lang="en" sz="2400" dirty="0"/>
              <a:t>view.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Press </a:t>
            </a:r>
            <a:r>
              <a:rPr lang="en-US" sz="2400" dirty="0" smtClean="0"/>
              <a:t>“</a:t>
            </a:r>
            <a:r>
              <a:rPr lang="en" sz="2400" dirty="0" smtClean="0"/>
              <a:t>Add </a:t>
            </a:r>
            <a:r>
              <a:rPr lang="en" sz="2400" dirty="0"/>
              <a:t>API </a:t>
            </a:r>
            <a:r>
              <a:rPr lang="en" sz="2400" dirty="0" smtClean="0"/>
              <a:t>Access</a:t>
            </a:r>
            <a:r>
              <a:rPr lang="en-US" sz="2400" dirty="0" smtClean="0"/>
              <a:t>”</a:t>
            </a:r>
            <a:r>
              <a:rPr lang="en" sz="2400" dirty="0" smtClean="0"/>
              <a:t> </a:t>
            </a:r>
            <a:r>
              <a:rPr lang="en-US" sz="2400" dirty="0" smtClean="0"/>
              <a:t>and </a:t>
            </a:r>
            <a:r>
              <a:rPr lang="en" sz="2400" dirty="0" smtClean="0"/>
              <a:t>fill </a:t>
            </a:r>
            <a:r>
              <a:rPr lang="en" sz="2400" dirty="0"/>
              <a:t>in form.</a:t>
            </a:r>
          </a:p>
          <a:p>
            <a:pPr marL="457200" lvl="0" indent="-3810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400" dirty="0"/>
              <a:t>Remember to write down password.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44175" y="368450"/>
            <a:ext cx="8455648" cy="454674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Shape 9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09049" y="181800"/>
            <a:ext cx="6125899" cy="47799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Shape 9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627175" y="1409000"/>
            <a:ext cx="3676650" cy="2047875"/>
          </a:xfrm>
          <a:prstGeom prst="rect">
            <a:avLst/>
          </a:prstGeom>
        </p:spPr>
      </p:pic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/>
              <a:t>Browser API Credentials Request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/>
              <a:t>7 Services</a:t>
            </a:r>
          </a:p>
          <a:p>
            <a:pPr algn="ctr">
              <a:buNone/>
            </a:pPr>
            <a:r>
              <a:rPr lang="en" sz="1800" b="0">
                <a:solidFill>
                  <a:srgbClr val="F09024"/>
                </a:solidFill>
              </a:rPr>
              <a:t>http://callfire.com/api/1.1/wsdl/callfire-service-http-soap12.wsdl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200" dirty="0"/>
              <a:t>Broadcast - Creating and managing outbound call and texts.</a:t>
            </a:r>
          </a:p>
          <a:p>
            <a:pPr marL="914400" lvl="1" indent="-368300" rtl="0">
              <a:buClr>
                <a:srgbClr val="434343"/>
              </a:buClr>
              <a:buSzPct val="100000"/>
              <a:buFont typeface="Lato"/>
              <a:buChar char="–"/>
            </a:pPr>
            <a:r>
              <a:rPr lang="en" sz="2200" dirty="0"/>
              <a:t>Prefer Text or Call service for simple cases.</a:t>
            </a:r>
          </a:p>
          <a:p>
            <a:pPr marL="457200" lvl="0" indent="-3683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200" dirty="0"/>
              <a:t>Subscription - Creating and managing subscriptions (callback notifications</a:t>
            </a:r>
            <a:r>
              <a:rPr lang="en" sz="2200" dirty="0" smtClean="0"/>
              <a:t>)</a:t>
            </a:r>
            <a:r>
              <a:rPr lang="en-US" sz="2200" dirty="0" smtClean="0"/>
              <a:t>,</a:t>
            </a:r>
            <a:r>
              <a:rPr lang="en" sz="2200" dirty="0" smtClean="0"/>
              <a:t> </a:t>
            </a:r>
            <a:r>
              <a:rPr lang="en" sz="2200" dirty="0"/>
              <a:t>which listen for account events.</a:t>
            </a:r>
          </a:p>
          <a:p>
            <a:pPr marL="457200" lvl="0" indent="-3683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200" dirty="0"/>
              <a:t>Text - Sending and receiving text messages and managing auto-replies.</a:t>
            </a:r>
          </a:p>
          <a:p>
            <a:pPr marL="457200" lvl="0" indent="-3683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200" dirty="0"/>
              <a:t>Call - Sending calls, viewing their results, and managing sound files.</a:t>
            </a:r>
          </a:p>
          <a:p>
            <a:pPr marL="457200" lvl="0" indent="-3683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200" dirty="0"/>
              <a:t>Contact - Manage contact lists.</a:t>
            </a:r>
          </a:p>
          <a:p>
            <a:pPr marL="457200" lvl="0" indent="-3683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200" dirty="0"/>
              <a:t>Number - Buying and configuring numbers and keywords.</a:t>
            </a:r>
          </a:p>
          <a:p>
            <a:pPr marL="457200" lvl="0" indent="-368300" rtl="0">
              <a:buClr>
                <a:srgbClr val="434343"/>
              </a:buClr>
              <a:buSzPct val="100000"/>
              <a:buFont typeface="Lato"/>
              <a:buChar char="•"/>
            </a:pPr>
            <a:r>
              <a:rPr lang="en" sz="2200" dirty="0"/>
              <a:t>Label - Labeling and querying objects by label.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05973"/>
            <a:ext cx="8229600" cy="1179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/>
              <a:t>CallFire API Documentation</a:t>
            </a:r>
          </a:p>
          <a:p>
            <a:pPr lvl="0" algn="ctr" rtl="0">
              <a:buNone/>
            </a:pPr>
            <a:r>
              <a:rPr lang="en" sz="1800" u="sng">
                <a:solidFill>
                  <a:srgbClr val="F09024"/>
                </a:solidFill>
                <a:hlinkClick r:id="rId3"/>
              </a:rPr>
              <a:t>http://www.callfire.com/api-documentation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709800"/>
            <a:ext cx="8229600" cy="3216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pic>
        <p:nvPicPr>
          <p:cNvPr id="111" name="Shape 111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322287" y="1709800"/>
            <a:ext cx="8499429" cy="32160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CallFir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542</Words>
  <Application>Microsoft Macintosh PowerPoint</Application>
  <PresentationFormat>On-screen Show (16:9)</PresentationFormat>
  <Paragraphs>76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CallFire</vt:lpstr>
      <vt:lpstr>CallFire API</vt:lpstr>
      <vt:lpstr>Outline</vt:lpstr>
      <vt:lpstr>Overview</vt:lpstr>
      <vt:lpstr>API Credentials</vt:lpstr>
      <vt:lpstr>PowerPoint Presentation</vt:lpstr>
      <vt:lpstr>PowerPoint Presentation</vt:lpstr>
      <vt:lpstr>Browser API Credentials Request</vt:lpstr>
      <vt:lpstr>7 Services http://callfire.com/api/1.1/wsdl/callfire-service-http-soap12.wsdl</vt:lpstr>
      <vt:lpstr>CallFire API Documentation http://www.callfire.com/api-documentation</vt:lpstr>
      <vt:lpstr>REST Documentation</vt:lpstr>
      <vt:lpstr>PowerPoint Presentation</vt:lpstr>
      <vt:lpstr>SendText REST Example</vt:lpstr>
      <vt:lpstr>PowerPoint Presentation</vt:lpstr>
      <vt:lpstr>PowerPoint Presentation</vt:lpstr>
      <vt:lpstr>SOAP Documentation</vt:lpstr>
      <vt:lpstr>SendText SOAP PHP Example</vt:lpstr>
      <vt:lpstr>PowerPoint Presentation</vt:lpstr>
      <vt:lpstr>PowerPoint Presentation</vt:lpstr>
      <vt:lpstr>PowerPoint Presentation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CallFire API</dc:title>
  <cp:lastModifiedBy>Jeff Spisak</cp:lastModifiedBy>
  <cp:revision>2</cp:revision>
  <dcterms:modified xsi:type="dcterms:W3CDTF">2014-05-21T22:35:28Z</dcterms:modified>
</cp:coreProperties>
</file>